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93620-23E8-6245-88A8-7658CC575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F8F84-91FB-9943-89D1-4758A47A6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E4EAC-6E00-B848-8CDA-3697BBF11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B38E9-12B1-B348-8B63-9119E1AA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37A6F-14A5-3E4C-A742-965875EE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6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FBA45-4CD8-4B4D-B788-CB40F10CB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DC1512-6EF4-4348-850E-8BB5FF6C5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A7FBB-D0E4-7649-8651-5AA10E87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A2712-4E42-5446-9A98-F5C84369F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55809-16DB-5646-A9A4-15A08A179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A1030-C341-1844-8E31-7AA48CE22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6029B-3EDB-DD4F-8685-2E5975E9D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37D8-9B51-F441-A635-A892F014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F0A8C-E5FB-B442-B3FE-DEA8371F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AC811-EF36-EA4E-8C19-D37B0763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3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D915-33C7-E646-866A-C3B090D9B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9689A-B95B-E648-B0A1-6C01F790E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52181-EAC5-0D4F-B45F-1B81EAD75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90F3E-7560-7F49-A390-B0E9EE976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40225-790E-BF46-98F8-C063DDE4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7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EAEEF-EF2D-CE40-95E4-529C1695B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F3610-9877-5546-A9B2-909B7294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D9770-24A9-4645-95D4-F53D9320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D3E43-5896-A043-9ACA-DCF55308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5A214-F09E-284D-881E-5B0A3572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7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C5E8A-BA74-7140-B37B-3FD51B6A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A91B9-CDD5-D64F-A4C0-AC5F2ECD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61F64E-C5D9-AD4B-9EBF-70AD56248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4951F-2138-754C-B808-7120C8CDD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D3CC3-049B-6745-A60E-502E73DD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5C6A-5EB6-DC4D-A547-EBC3FAFF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C7F5-7441-DA42-A39B-FA77E932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F9EDE-94F0-024A-BF89-5F4EC5C95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8DCF0-016D-7140-B0A6-095157DA9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7B56CA-370C-9945-ACDE-BFF11FB82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18708-5D18-B042-B254-D7477893A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05318-D60D-294C-99C9-DB5D54873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6F93A-AC1B-1641-8859-E3E45EE3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0E391D-7321-A04B-AAB2-DFCAE734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2FBAA-C343-3D4E-B88D-332CC060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F977C-15E4-334F-A03C-12C91672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F24A8-5D45-3144-9040-D4726428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D6065-D826-0E41-BB24-2017E1A8A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2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3F35B4-EFE6-2748-936A-E88B086B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4C7287-A67E-674F-B820-3D7272A2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C52CF-E63E-674B-9B94-5B138428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50849-83C4-204E-B775-053F95BC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D3DB7-1DA1-1140-B85E-AF0661CCC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E1729-B0BB-3542-81C3-DB87766D3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0F52A-27EA-624D-BA9C-17160032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8147A-3C1B-BB4D-8E13-EAC299CB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5CCC2-32A7-EC43-B065-F0C8BBC3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9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E6FFB-80AC-544A-8CD9-6E77F0BEA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4FECAA-9E7D-1441-8065-304D8B19B5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79F7E-6DE7-6641-A5E9-C93E1B58E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06582-162A-3C4A-BB6A-02026E23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B3BC8-BD2C-564C-AE0D-53D9A8A4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B6B9C-B4DC-0C49-A35C-2962E90E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8303C1-A149-3642-9CCA-E20F6C3A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A51DB-A8FB-D340-B13F-508F83582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0DD79-1AD3-DA41-90D8-DEB50CF36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9B84-71C4-FE44-B575-11AAFE333265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C5115-CFE0-2944-A781-F965A56AB4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7DE58-034D-4F4C-803F-123639DB7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AA50-A849-6440-A78F-C932A24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E53A1BF3-FA37-A74F-B172-B0B99DD1C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39" y="0"/>
            <a:ext cx="11255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1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FE0480D0-FCB1-8448-A6D8-38C11BBDB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954" y="172994"/>
            <a:ext cx="7550092" cy="651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8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FDEA404-1C5D-D14E-BE03-C5121BEDF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108" y="67962"/>
            <a:ext cx="8211783" cy="672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22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Mayou (CAMA)</dc:creator>
  <cp:lastModifiedBy>Caroline Mayou (CAMA)</cp:lastModifiedBy>
  <cp:revision>1</cp:revision>
  <dcterms:created xsi:type="dcterms:W3CDTF">2020-04-02T23:47:28Z</dcterms:created>
  <dcterms:modified xsi:type="dcterms:W3CDTF">2020-04-02T23:48:49Z</dcterms:modified>
</cp:coreProperties>
</file>